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456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3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47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2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1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2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4FFAF1C-63D2-4253-8622-470422B8C291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69F4ED9-14ED-4710-A2A9-3F730F3FE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4766-E5F2-4F12-B124-388FC3D1D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Boolean functions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AA694-8483-408C-8A53-B6D0B7A729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Constantin Marian – Group 912</a:t>
            </a:r>
          </a:p>
        </p:txBody>
      </p:sp>
    </p:spTree>
    <p:extLst>
      <p:ext uri="{BB962C8B-B14F-4D97-AF65-F5344CB8AC3E}">
        <p14:creationId xmlns:p14="http://schemas.microsoft.com/office/powerpoint/2010/main" val="1961272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C97CE-D95C-42C5-A7CF-4AA91A2E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0" t="5567" r="4721" b="45808"/>
          <a:stretch/>
        </p:blipFill>
        <p:spPr>
          <a:xfrm>
            <a:off x="2219418" y="663605"/>
            <a:ext cx="7244178" cy="55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9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2612"/>
            <a:ext cx="9692640" cy="1325562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8EDCE-5847-4255-96BE-0C2B50D2A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t="54239" r="5584" b="28673"/>
          <a:stretch/>
        </p:blipFill>
        <p:spPr>
          <a:xfrm>
            <a:off x="940562" y="2388093"/>
            <a:ext cx="10013950" cy="27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3.2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3F01-DC5E-4A8E-97EA-E1D4F067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06162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Using Veitch diagrams, simplify the following Boolean function: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B8674-BBDA-4646-85EE-268BD3651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0" t="56311" r="43641" b="39417"/>
          <a:stretch/>
        </p:blipFill>
        <p:spPr>
          <a:xfrm>
            <a:off x="1261872" y="3675356"/>
            <a:ext cx="818746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42612"/>
            <a:ext cx="9692640" cy="1325562"/>
          </a:xfrm>
        </p:spPr>
        <p:txBody>
          <a:bodyPr/>
          <a:lstStyle/>
          <a:p>
            <a:r>
              <a:rPr lang="en-US" b="1" dirty="0"/>
              <a:t>Theoretical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ED0C-0F0A-40E4-9184-0E74A8F2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04" t="26925" r="18010" b="38641"/>
          <a:stretch/>
        </p:blipFill>
        <p:spPr>
          <a:xfrm>
            <a:off x="1261872" y="1932541"/>
            <a:ext cx="9090050" cy="37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D1CCC-D979-40D0-9030-82890F60B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8" t="20323" r="19041" b="13787"/>
          <a:stretch/>
        </p:blipFill>
        <p:spPr>
          <a:xfrm>
            <a:off x="1269507" y="414272"/>
            <a:ext cx="7812350" cy="57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2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781D3A-66DB-4D83-B6DA-21022AE00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89" t="19677" r="19684" b="10998"/>
          <a:stretch/>
        </p:blipFill>
        <p:spPr>
          <a:xfrm>
            <a:off x="1624614" y="270844"/>
            <a:ext cx="7936637" cy="63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24810-EF52-4F70-9FAA-5A178ACB6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24" t="21230" r="18810" b="10939"/>
          <a:stretch/>
        </p:blipFill>
        <p:spPr>
          <a:xfrm>
            <a:off x="1660123" y="174871"/>
            <a:ext cx="7874494" cy="65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D21408-BEEC-4B2A-BBDC-56214AFB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2" t="20582" r="16771" b="12880"/>
          <a:stretch/>
        </p:blipFill>
        <p:spPr>
          <a:xfrm>
            <a:off x="1358282" y="752382"/>
            <a:ext cx="8925532" cy="5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2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4DE4-C391-4A82-9E6C-AE28E1C4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-317819"/>
            <a:ext cx="9692640" cy="1325562"/>
          </a:xfrm>
        </p:spPr>
        <p:txBody>
          <a:bodyPr/>
          <a:lstStyle/>
          <a:p>
            <a:r>
              <a:rPr lang="en-US" b="1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DBFEB-22E6-446F-836A-141AD8A5A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" t="6843" r="7138" b="38544"/>
          <a:stretch/>
        </p:blipFill>
        <p:spPr>
          <a:xfrm>
            <a:off x="1811043" y="1125192"/>
            <a:ext cx="7466122" cy="53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7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D3BDA-175D-466F-AF15-9E5FBB080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t="61100" r="9036" b="4725"/>
          <a:stretch/>
        </p:blipFill>
        <p:spPr>
          <a:xfrm>
            <a:off x="1686757" y="958787"/>
            <a:ext cx="8575830" cy="47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736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8B4D72-1DE4-45C9-9605-C202ED0E0DFA}"/>
</file>

<file path=customXml/itemProps2.xml><?xml version="1.0" encoding="utf-8"?>
<ds:datastoreItem xmlns:ds="http://schemas.openxmlformats.org/officeDocument/2006/customXml" ds:itemID="{49E2B4B1-AA2E-4A1B-909C-1C2288777CAF}"/>
</file>

<file path=customXml/itemProps3.xml><?xml version="1.0" encoding="utf-8"?>
<ds:datastoreItem xmlns:ds="http://schemas.openxmlformats.org/officeDocument/2006/customXml" ds:itemID="{17F2026B-AAD3-4953-A37C-7B9D6386E88C}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61</TotalTime>
  <Words>25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Boolean functions homework</vt:lpstr>
      <vt:lpstr>Exercise 3.2</vt:lpstr>
      <vt:lpstr>Theoretical results</vt:lpstr>
      <vt:lpstr>PowerPoint Presentation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Boolean functions homework</dc:title>
  <dc:creator>Admin</dc:creator>
  <cp:lastModifiedBy>Admin</cp:lastModifiedBy>
  <cp:revision>6</cp:revision>
  <dcterms:created xsi:type="dcterms:W3CDTF">2020-12-14T21:27:38Z</dcterms:created>
  <dcterms:modified xsi:type="dcterms:W3CDTF">2020-12-15T06:38:58Z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